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203150" cy="3240405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E00"/>
    <a:srgbClr val="F0EA00"/>
    <a:srgbClr val="B8EAFA"/>
    <a:srgbClr val="003E1C"/>
    <a:srgbClr val="FFFFC9"/>
    <a:srgbClr val="F7D509"/>
    <a:srgbClr val="FF9B37"/>
    <a:srgbClr val="B3F60A"/>
    <a:srgbClr val="A5002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844" autoAdjust="0"/>
  </p:normalViewPr>
  <p:slideViewPr>
    <p:cSldViewPr snapToGrid="0">
      <p:cViewPr>
        <p:scale>
          <a:sx n="30" d="100"/>
          <a:sy n="30" d="100"/>
        </p:scale>
        <p:origin x="1080" y="-2676"/>
      </p:cViewPr>
      <p:guideLst>
        <p:guide orient="horz" pos="10206"/>
        <p:guide pos="79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fld id="{BC705005-79D0-4CD2-B4B1-C4E743CEB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8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6525" y="0"/>
            <a:ext cx="29987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4875" y="715963"/>
            <a:ext cx="2673350" cy="3436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38650"/>
            <a:ext cx="5129212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29987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6525" y="8805863"/>
            <a:ext cx="29987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573FB4-6732-431D-932F-4900BE9D74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495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244D84-8C2C-43F0-95B1-8A0B7FE0763C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002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0066338"/>
            <a:ext cx="21421725" cy="6945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18362613"/>
            <a:ext cx="17643475" cy="8280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2FEA4-860E-423D-AF97-FC61952DEE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52335-BBBA-46F4-ABCC-CFAB69CC77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0" y="2881313"/>
            <a:ext cx="5354638" cy="2592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0713" y="2881313"/>
            <a:ext cx="15914687" cy="2592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33926-F92B-4B40-B596-4381DF2D7A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5E491-D822-46AC-98D6-0895E695A2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20823238"/>
            <a:ext cx="21423313" cy="64357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25" y="13733463"/>
            <a:ext cx="21423313" cy="7089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74B4D-B55F-4738-9538-49FC63B6E8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0713" y="9361488"/>
            <a:ext cx="10634662" cy="1944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7775" y="9361488"/>
            <a:ext cx="10634663" cy="1944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68810-4BC9-4599-ACA0-29B084DAC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296988"/>
            <a:ext cx="2268220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7253288"/>
            <a:ext cx="11134725" cy="3022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10275888"/>
            <a:ext cx="11134725" cy="18670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188" y="7253288"/>
            <a:ext cx="11139487" cy="3022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188" y="10275888"/>
            <a:ext cx="11139487" cy="18670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6D5F0-3B23-459B-87B9-FB406801C4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40B53-4E8B-4DFF-A401-5A4AD12ECE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36A4-9650-4BBB-99BD-D8872B2164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290638"/>
            <a:ext cx="8291513" cy="548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13" y="1290638"/>
            <a:ext cx="14089062" cy="27655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6780213"/>
            <a:ext cx="8291513" cy="2216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2C6A1-B023-49D7-9D97-C7B7A622C5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0" y="22682200"/>
            <a:ext cx="15120938" cy="2678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300" y="2895600"/>
            <a:ext cx="15120938" cy="19442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300" y="25360313"/>
            <a:ext cx="15120938" cy="3803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2A0E7-C00F-494F-A95C-E79B875F8B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0713" y="2881313"/>
            <a:ext cx="214217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7300" tIns="163650" rIns="327300" bIns="163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0713" y="9361488"/>
            <a:ext cx="21421725" cy="194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0713" y="29522738"/>
            <a:ext cx="524986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algn="l" defTabSz="3273425" eaLnBrk="1" hangingPunct="1">
              <a:defRPr sz="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29522738"/>
            <a:ext cx="79819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algn="ctr" defTabSz="3273425" eaLnBrk="1" hangingPunct="1">
              <a:defRPr sz="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29522738"/>
            <a:ext cx="5249863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algn="r" defTabSz="3273425" eaLnBrk="1" hangingPunct="1">
              <a:defRPr sz="5000"/>
            </a:lvl1pPr>
          </a:lstStyle>
          <a:p>
            <a:fld id="{B32D1F02-87A5-4BAA-8FD6-2DCABB6932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2pPr>
      <a:lvl3pPr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3pPr>
      <a:lvl4pPr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4pPr>
      <a:lvl5pPr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5pPr>
      <a:lvl6pPr marL="457200"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6pPr>
      <a:lvl7pPr marL="914400"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7pPr>
      <a:lvl8pPr marL="1371600"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8pPr>
      <a:lvl9pPr marL="1828800" algn="ctr" defTabSz="3273425" rtl="0" eaLnBrk="1" fontAlgn="base" hangingPunct="1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9pPr>
    </p:titleStyle>
    <p:bodyStyle>
      <a:lvl1pPr marL="1227138" indent="-1227138" algn="l" defTabSz="3273425" rtl="0" eaLnBrk="1" fontAlgn="base" hangingPunct="1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  <a:cs typeface="+mn-cs"/>
        </a:defRPr>
      </a:lvl1pPr>
      <a:lvl2pPr marL="2659063" indent="-1022350" algn="l" defTabSz="3273425" rtl="0" eaLnBrk="1" fontAlgn="base" hangingPunct="1">
        <a:spcBef>
          <a:spcPct val="20000"/>
        </a:spcBef>
        <a:spcAft>
          <a:spcPct val="0"/>
        </a:spcAft>
        <a:buChar char="–"/>
        <a:defRPr sz="10000">
          <a:solidFill>
            <a:schemeClr val="tx1"/>
          </a:solidFill>
          <a:latin typeface="+mn-lt"/>
        </a:defRPr>
      </a:lvl2pPr>
      <a:lvl3pPr marL="4090988" indent="-817563" algn="l" defTabSz="3273425" rtl="0" eaLnBrk="1" fontAlgn="base" hangingPunct="1">
        <a:spcBef>
          <a:spcPct val="20000"/>
        </a:spcBef>
        <a:spcAft>
          <a:spcPct val="0"/>
        </a:spcAft>
        <a:buChar char="•"/>
        <a:defRPr sz="8600">
          <a:solidFill>
            <a:schemeClr val="tx1"/>
          </a:solidFill>
          <a:latin typeface="+mn-lt"/>
        </a:defRPr>
      </a:lvl3pPr>
      <a:lvl4pPr marL="5727700" indent="-817563" algn="l" defTabSz="3273425" rtl="0" eaLnBrk="1" fontAlgn="base" hangingPunct="1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364413" indent="-817563" algn="l" defTabSz="3273425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821613" indent="-817563" algn="l" defTabSz="3273425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278813" indent="-817563" algn="l" defTabSz="3273425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736013" indent="-817563" algn="l" defTabSz="3273425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9193213" indent="-817563" algn="l" defTabSz="3273425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66"/>
          <p:cNvSpPr txBox="1">
            <a:spLocks noChangeArrowheads="1"/>
          </p:cNvSpPr>
          <p:nvPr/>
        </p:nvSpPr>
        <p:spPr bwMode="auto">
          <a:xfrm>
            <a:off x="325438" y="22933025"/>
            <a:ext cx="76803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10" tIns="34505" rIns="69010" bIns="34505">
            <a:spAutoFit/>
          </a:bodyPr>
          <a:lstStyle/>
          <a:p>
            <a:pPr marL="130175" indent="-130175" defTabSz="690563"/>
            <a:endParaRPr lang="en-US" altLang="en-US" sz="2800"/>
          </a:p>
          <a:p>
            <a:pPr marL="130175" indent="-130175" defTabSz="690563" eaLnBrk="1" hangingPunct="1"/>
            <a:endParaRPr lang="en-US" altLang="en-US" sz="2800"/>
          </a:p>
        </p:txBody>
      </p:sp>
      <p:sp>
        <p:nvSpPr>
          <p:cNvPr id="4099" name="Text Box 913"/>
          <p:cNvSpPr txBox="1">
            <a:spLocks noChangeArrowheads="1"/>
          </p:cNvSpPr>
          <p:nvPr/>
        </p:nvSpPr>
        <p:spPr bwMode="auto">
          <a:xfrm>
            <a:off x="9472613" y="30549850"/>
            <a:ext cx="139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10" tIns="34505" rIns="69010" bIns="34505">
            <a:spAutoFit/>
          </a:bodyPr>
          <a:lstStyle/>
          <a:p>
            <a:pPr defTabSz="690563" eaLnBrk="1" hangingPunct="1"/>
            <a:endParaRPr lang="en-GB" altLang="en-US" sz="2800"/>
          </a:p>
        </p:txBody>
      </p:sp>
      <p:sp>
        <p:nvSpPr>
          <p:cNvPr id="4100" name="TextBox 18"/>
          <p:cNvSpPr txBox="1">
            <a:spLocks noChangeArrowheads="1"/>
          </p:cNvSpPr>
          <p:nvPr/>
        </p:nvSpPr>
        <p:spPr bwMode="auto">
          <a:xfrm>
            <a:off x="12441238" y="444976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8078471" y="6796670"/>
            <a:ext cx="9564210" cy="3508653"/>
          </a:xfrm>
          <a:prstGeom prst="rect">
            <a:avLst/>
          </a:prstGeom>
          <a:solidFill>
            <a:srgbClr val="B8EAF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MAJUKUMU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Kusimamia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kuendeleza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kanuni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bora </a:t>
            </a:r>
            <a:r>
              <a:rPr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kilimo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miwa</a:t>
            </a:r>
            <a:endParaRPr lang="en-US" alt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05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864436"/>
              </p:ext>
            </p:extLst>
          </p:nvPr>
        </p:nvGraphicFramePr>
        <p:xfrm>
          <a:off x="20068674" y="947057"/>
          <a:ext cx="4042611" cy="328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r:id="rId4" imgW="2010056" imgH="1991003" progId="">
                  <p:embed/>
                </p:oleObj>
              </mc:Choice>
              <mc:Fallback>
                <p:oleObj r:id="rId4" imgW="2010056" imgH="1991003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8674" y="947057"/>
                        <a:ext cx="4042611" cy="3288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Box 6"/>
          <p:cNvSpPr txBox="1">
            <a:spLocks noChangeArrowheads="1"/>
          </p:cNvSpPr>
          <p:nvPr/>
        </p:nvSpPr>
        <p:spPr bwMode="auto">
          <a:xfrm>
            <a:off x="6007360" y="28140658"/>
            <a:ext cx="16134184" cy="317009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Kwa </a:t>
            </a:r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maelezo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zaidi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wsiliana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na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algn="ctr"/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Kaimu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Meneja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, TARI - KIBAHA,</a:t>
            </a:r>
          </a:p>
          <a:p>
            <a:pPr algn="ctr"/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S.L.P. 30031, KIBAHA, TANZANIA</a:t>
            </a:r>
          </a:p>
          <a:p>
            <a:pPr algn="ctr"/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Simu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: +255-232402017, </a:t>
            </a:r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Nukushi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: +255-232402039</a:t>
            </a:r>
          </a:p>
          <a:p>
            <a:pPr algn="ctr"/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Barua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000" dirty="0" err="1">
                <a:latin typeface="Arial Narrow" pitchFamily="34" charset="0"/>
                <a:ea typeface="Calibri" pitchFamily="34" charset="0"/>
                <a:cs typeface="Calibri" pitchFamily="34" charset="0"/>
              </a:rPr>
              <a:t>pepe</a:t>
            </a:r>
            <a:r>
              <a:rPr lang="en-US" sz="40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: cmkibaha@tari.go.tz</a:t>
            </a:r>
            <a:endParaRPr lang="en-US" sz="4000" dirty="0"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07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42853" y="5277697"/>
            <a:ext cx="6246079" cy="375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0"/>
          <p:cNvPicPr>
            <a:picLocks noChangeAspect="1"/>
          </p:cNvPicPr>
          <p:nvPr/>
        </p:nvPicPr>
        <p:blipFill>
          <a:blip r:embed="rId7" cstate="print"/>
          <a:srcRect r="-237" b="30943"/>
          <a:stretch>
            <a:fillRect/>
          </a:stretch>
        </p:blipFill>
        <p:spPr bwMode="auto">
          <a:xfrm>
            <a:off x="2075791" y="21538053"/>
            <a:ext cx="5853993" cy="330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72"/>
          <p:cNvPicPr>
            <a:picLocks noChangeAspect="1"/>
          </p:cNvPicPr>
          <p:nvPr/>
        </p:nvPicPr>
        <p:blipFill>
          <a:blip r:embed="rId8" cstate="print"/>
          <a:srcRect t="14044" r="787" b="4929"/>
          <a:stretch>
            <a:fillRect/>
          </a:stretch>
        </p:blipFill>
        <p:spPr bwMode="auto">
          <a:xfrm>
            <a:off x="8861510" y="16004473"/>
            <a:ext cx="7319058" cy="540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42681" y="20511528"/>
            <a:ext cx="6670222" cy="30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TextBox 13"/>
          <p:cNvSpPr txBox="1">
            <a:spLocks noChangeArrowheads="1"/>
          </p:cNvSpPr>
          <p:nvPr/>
        </p:nvSpPr>
        <p:spPr bwMode="auto">
          <a:xfrm>
            <a:off x="17722514" y="9116529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Mifereji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kupandia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kina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20-30,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msitari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120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6" name="TextBox 74"/>
          <p:cNvSpPr txBox="1">
            <a:spLocks noChangeArrowheads="1"/>
          </p:cNvSpPr>
          <p:nvPr/>
        </p:nvSpPr>
        <p:spPr bwMode="auto">
          <a:xfrm>
            <a:off x="17496065" y="23622860"/>
            <a:ext cx="77070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Utandazaji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miwa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shambani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1175657" y="24707247"/>
            <a:ext cx="7073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Uvunaji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52211" y="21526817"/>
            <a:ext cx="73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Uvunaji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sahihi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59296" y="947057"/>
            <a:ext cx="3215934" cy="2989350"/>
          </a:xfrm>
          <a:prstGeom prst="rect">
            <a:avLst/>
          </a:prstGeom>
          <a:noFill/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958090" y="4830673"/>
            <a:ext cx="12668852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n-US" sz="4000" b="1" dirty="0" smtClean="0">
              <a:latin typeface="+mj-lt"/>
            </a:endParaRPr>
          </a:p>
        </p:txBody>
      </p:sp>
      <p:pic>
        <p:nvPicPr>
          <p:cNvPr id="23" name="Picture 22" descr="G:\muisiki\DSC0013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812" y="6224047"/>
            <a:ext cx="6204857" cy="34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175657" y="9974973"/>
            <a:ext cx="568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Maandalizi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shamba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G:\muisiki\DSC0071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40975" y="12046133"/>
            <a:ext cx="6531426" cy="360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 rot="10800000" flipV="1">
            <a:off x="1763487" y="15694649"/>
            <a:ext cx="5486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Upandaji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miwa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32591" y="14194034"/>
            <a:ext cx="768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Shamba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lililotunzwa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vizuri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 descr="D:\Kalimba's back up\Kalimba's Documents\Chambi Picture101MSDCF\DSC0009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8173" y="16828563"/>
            <a:ext cx="6531427" cy="31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1790242" y="20084834"/>
            <a:ext cx="613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uchaguzi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sahihi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C:\Users\User\Desktop\SRI\muisiki\IMG_20170714_101041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60326" y="10397551"/>
            <a:ext cx="6613074" cy="40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8078471" y="14371210"/>
            <a:ext cx="8948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zitokanazo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kuchanganya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miwa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mahindi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 descr="C:\Users\User\Desktop\SRI\muisiki\DSC00142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792189" y="15261960"/>
            <a:ext cx="6596743" cy="416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19229102" y="19443602"/>
            <a:ext cx="515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Uvunaji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miwa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765485" y="10968075"/>
            <a:ext cx="6933630" cy="3168231"/>
          </a:xfrm>
          <a:prstGeom prst="rect">
            <a:avLst/>
          </a:prstGeom>
        </p:spPr>
      </p:pic>
      <p:pic>
        <p:nvPicPr>
          <p:cNvPr id="34" name="Picture 4" descr="C:\Users\Baraka\Desktop\TARI-MAKT-2\new L (Selected)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42" y="1243306"/>
            <a:ext cx="4217118" cy="26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066981" y="25094965"/>
            <a:ext cx="12162121" cy="259757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MAPENDEKEZO</a:t>
            </a:r>
          </a:p>
          <a:p>
            <a:pPr marL="457200" indent="-457200" defTabSz="690563" eaLnBrk="1" hangingPunct="1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Palizi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matumizi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viuagugu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Volmuron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jembe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mkono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Matumizi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mbolea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NPK, (UREA, TSP, MOP)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07369" y="4444212"/>
            <a:ext cx="9281343" cy="13213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690563" eaLnBrk="1" hangingPunct="1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KITENGO CHA VIPANDO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ONOMY BURNNER_24022017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90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90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GRONOMY BURNNER_24022017.pot [Compatibility Mode]" id="{B9EFACFE-EC61-421E-9B82-26EBB02AFFAB}" vid="{F6641A2D-7179-4213-B29B-13003AD42B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AGRONOMY BURNNER_24022017</Template>
  <TotalTime>510</TotalTime>
  <Words>128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Times New Roman</vt:lpstr>
      <vt:lpstr>AGRONOMY BURNNER_24022017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Sugarcane</dc:creator>
  <cp:lastModifiedBy>Windows User</cp:lastModifiedBy>
  <cp:revision>45</cp:revision>
  <cp:lastPrinted>2017-02-23T06:42:25Z</cp:lastPrinted>
  <dcterms:created xsi:type="dcterms:W3CDTF">2017-02-24T17:21:30Z</dcterms:created>
  <dcterms:modified xsi:type="dcterms:W3CDTF">2019-05-18T19:23:26Z</dcterms:modified>
</cp:coreProperties>
</file>