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25203150" cy="32404050"/>
  <p:notesSz cx="69850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06">
          <p15:clr>
            <a:srgbClr val="A4A3A4"/>
          </p15:clr>
        </p15:guide>
        <p15:guide id="2" pos="79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26D"/>
    <a:srgbClr val="7C2228"/>
    <a:srgbClr val="5B191E"/>
    <a:srgbClr val="451317"/>
    <a:srgbClr val="421215"/>
    <a:srgbClr val="3C1013"/>
    <a:srgbClr val="671B20"/>
    <a:srgbClr val="9E2A32"/>
    <a:srgbClr val="5D191E"/>
    <a:srgbClr val="A02C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9844" autoAdjust="0"/>
  </p:normalViewPr>
  <p:slideViewPr>
    <p:cSldViewPr snapToGrid="0">
      <p:cViewPr>
        <p:scale>
          <a:sx n="30" d="100"/>
          <a:sy n="30" d="100"/>
        </p:scale>
        <p:origin x="1470" y="-372"/>
      </p:cViewPr>
      <p:guideLst>
        <p:guide orient="horz" pos="10206"/>
        <p:guide pos="793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74" tIns="45537" rIns="91074" bIns="45537" numCol="1" anchor="t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74" tIns="45537" rIns="91074" bIns="45537" numCol="1" anchor="t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0150"/>
            <a:ext cx="3027363" cy="463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74" tIns="45537" rIns="91074" bIns="45537" numCol="1" anchor="b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74" tIns="45537" rIns="91074" bIns="45537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 smtClean="0"/>
            </a:lvl1pPr>
          </a:lstStyle>
          <a:p>
            <a:pPr>
              <a:defRPr/>
            </a:pPr>
            <a:fld id="{CB6627FE-B689-46DC-94B7-ABB2741B2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794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98788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46525" y="0"/>
            <a:ext cx="2998788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174875" y="715963"/>
            <a:ext cx="2673350" cy="3436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438650"/>
            <a:ext cx="5129212" cy="415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2998788" cy="5016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6525" y="8805863"/>
            <a:ext cx="2998788" cy="5016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E3B1771-04D6-4E6A-92B2-86D2391D37C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577895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785352A-55E4-4395-B6C5-8AA9B042C856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90476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0713" y="10066338"/>
            <a:ext cx="21421725" cy="69453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79838" y="18362613"/>
            <a:ext cx="17643475" cy="82804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78A74-6CD8-4FB9-B1F3-B3459046516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09F80C-8F0B-4A90-AD81-02E126D75B6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957800" y="2881313"/>
            <a:ext cx="5354638" cy="259222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90713" y="2881313"/>
            <a:ext cx="15914687" cy="259222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A94DA-D53B-40F3-8234-E9723669F65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580F1C-BFE3-4598-907F-6B86B2D7EFF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20823238"/>
            <a:ext cx="21423313" cy="64357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0725" y="13733463"/>
            <a:ext cx="21423313" cy="70897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B3C82C-12A5-4365-8D08-3B60EAAFC84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90713" y="9361488"/>
            <a:ext cx="10634662" cy="1944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77775" y="9361488"/>
            <a:ext cx="10634663" cy="1944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D0F7D-33D0-4E02-88DF-1E6A5CC9032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1296988"/>
            <a:ext cx="22682200" cy="54006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5" y="7253288"/>
            <a:ext cx="11134725" cy="3022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5" y="10275888"/>
            <a:ext cx="11134725" cy="186705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803188" y="7253288"/>
            <a:ext cx="11139487" cy="3022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803188" y="10275888"/>
            <a:ext cx="11139487" cy="186705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40EF14-E98E-4C51-A493-3B44200AD78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83E129-C069-4FC7-A9BC-E4B8CCB5AFC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C0BDB2-C22B-4002-BEED-233FE762DD8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1290638"/>
            <a:ext cx="8291513" cy="54895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3613" y="1290638"/>
            <a:ext cx="14089062" cy="276558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6780213"/>
            <a:ext cx="8291513" cy="221662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D9B771-E492-48C7-8DDC-1776571A572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0300" y="22682200"/>
            <a:ext cx="15120938" cy="2678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40300" y="2895600"/>
            <a:ext cx="15120938" cy="194421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40300" y="25360313"/>
            <a:ext cx="15120938" cy="38036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B13200-A730-4318-9340-9617143F723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90713" y="2881313"/>
            <a:ext cx="214217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27300" tIns="163650" rIns="327300" bIns="1636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90713" y="9361488"/>
            <a:ext cx="21421725" cy="1944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27300" tIns="163650" rIns="327300" bIns="1636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90713" y="29522738"/>
            <a:ext cx="5249862" cy="2162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327300" tIns="163650" rIns="327300" bIns="16365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50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10600" y="29522738"/>
            <a:ext cx="7981950" cy="2162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327300" tIns="163650" rIns="327300" bIns="16365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50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8062575" y="29522738"/>
            <a:ext cx="5249863" cy="2162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327300" tIns="163650" rIns="327300" bIns="16365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5000"/>
            </a:lvl1pPr>
          </a:lstStyle>
          <a:p>
            <a:fld id="{97002B99-A058-4187-8D23-0C27E904BE4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273425" rtl="0" eaLnBrk="0" fontAlgn="base" hangingPunct="0">
        <a:spcBef>
          <a:spcPct val="0"/>
        </a:spcBef>
        <a:spcAft>
          <a:spcPct val="0"/>
        </a:spcAft>
        <a:defRPr sz="15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3273425" rtl="0" eaLnBrk="0" fontAlgn="base" hangingPunct="0">
        <a:spcBef>
          <a:spcPct val="0"/>
        </a:spcBef>
        <a:spcAft>
          <a:spcPct val="0"/>
        </a:spcAft>
        <a:defRPr sz="15800">
          <a:solidFill>
            <a:schemeClr val="tx2"/>
          </a:solidFill>
          <a:latin typeface="Times New Roman" pitchFamily="18" charset="0"/>
        </a:defRPr>
      </a:lvl2pPr>
      <a:lvl3pPr algn="ctr" defTabSz="3273425" rtl="0" eaLnBrk="0" fontAlgn="base" hangingPunct="0">
        <a:spcBef>
          <a:spcPct val="0"/>
        </a:spcBef>
        <a:spcAft>
          <a:spcPct val="0"/>
        </a:spcAft>
        <a:defRPr sz="15800">
          <a:solidFill>
            <a:schemeClr val="tx2"/>
          </a:solidFill>
          <a:latin typeface="Times New Roman" pitchFamily="18" charset="0"/>
        </a:defRPr>
      </a:lvl3pPr>
      <a:lvl4pPr algn="ctr" defTabSz="3273425" rtl="0" eaLnBrk="0" fontAlgn="base" hangingPunct="0">
        <a:spcBef>
          <a:spcPct val="0"/>
        </a:spcBef>
        <a:spcAft>
          <a:spcPct val="0"/>
        </a:spcAft>
        <a:defRPr sz="15800">
          <a:solidFill>
            <a:schemeClr val="tx2"/>
          </a:solidFill>
          <a:latin typeface="Times New Roman" pitchFamily="18" charset="0"/>
        </a:defRPr>
      </a:lvl4pPr>
      <a:lvl5pPr algn="ctr" defTabSz="3273425" rtl="0" eaLnBrk="0" fontAlgn="base" hangingPunct="0">
        <a:spcBef>
          <a:spcPct val="0"/>
        </a:spcBef>
        <a:spcAft>
          <a:spcPct val="0"/>
        </a:spcAft>
        <a:defRPr sz="15800">
          <a:solidFill>
            <a:schemeClr val="tx2"/>
          </a:solidFill>
          <a:latin typeface="Times New Roman" pitchFamily="18" charset="0"/>
        </a:defRPr>
      </a:lvl5pPr>
      <a:lvl6pPr marL="457200" algn="ctr" defTabSz="3273425" rtl="0" fontAlgn="base">
        <a:spcBef>
          <a:spcPct val="0"/>
        </a:spcBef>
        <a:spcAft>
          <a:spcPct val="0"/>
        </a:spcAft>
        <a:defRPr sz="15800">
          <a:solidFill>
            <a:schemeClr val="tx2"/>
          </a:solidFill>
          <a:latin typeface="Times New Roman" pitchFamily="18" charset="0"/>
        </a:defRPr>
      </a:lvl6pPr>
      <a:lvl7pPr marL="914400" algn="ctr" defTabSz="3273425" rtl="0" fontAlgn="base">
        <a:spcBef>
          <a:spcPct val="0"/>
        </a:spcBef>
        <a:spcAft>
          <a:spcPct val="0"/>
        </a:spcAft>
        <a:defRPr sz="15800">
          <a:solidFill>
            <a:schemeClr val="tx2"/>
          </a:solidFill>
          <a:latin typeface="Times New Roman" pitchFamily="18" charset="0"/>
        </a:defRPr>
      </a:lvl7pPr>
      <a:lvl8pPr marL="1371600" algn="ctr" defTabSz="3273425" rtl="0" fontAlgn="base">
        <a:spcBef>
          <a:spcPct val="0"/>
        </a:spcBef>
        <a:spcAft>
          <a:spcPct val="0"/>
        </a:spcAft>
        <a:defRPr sz="15800">
          <a:solidFill>
            <a:schemeClr val="tx2"/>
          </a:solidFill>
          <a:latin typeface="Times New Roman" pitchFamily="18" charset="0"/>
        </a:defRPr>
      </a:lvl8pPr>
      <a:lvl9pPr marL="1828800" algn="ctr" defTabSz="3273425" rtl="0" fontAlgn="base">
        <a:spcBef>
          <a:spcPct val="0"/>
        </a:spcBef>
        <a:spcAft>
          <a:spcPct val="0"/>
        </a:spcAft>
        <a:defRPr sz="15800">
          <a:solidFill>
            <a:schemeClr val="tx2"/>
          </a:solidFill>
          <a:latin typeface="Times New Roman" pitchFamily="18" charset="0"/>
        </a:defRPr>
      </a:lvl9pPr>
    </p:titleStyle>
    <p:bodyStyle>
      <a:lvl1pPr marL="1227138" indent="-1227138" algn="l" defTabSz="3273425" rtl="0" eaLnBrk="0" fontAlgn="base" hangingPunct="0">
        <a:spcBef>
          <a:spcPct val="20000"/>
        </a:spcBef>
        <a:spcAft>
          <a:spcPct val="0"/>
        </a:spcAft>
        <a:buChar char="•"/>
        <a:defRPr sz="11500">
          <a:solidFill>
            <a:schemeClr val="tx1"/>
          </a:solidFill>
          <a:latin typeface="+mn-lt"/>
          <a:ea typeface="+mn-ea"/>
          <a:cs typeface="+mn-cs"/>
        </a:defRPr>
      </a:lvl1pPr>
      <a:lvl2pPr marL="2659063" indent="-1022350" algn="l" defTabSz="3273425" rtl="0" eaLnBrk="0" fontAlgn="base" hangingPunct="0">
        <a:spcBef>
          <a:spcPct val="20000"/>
        </a:spcBef>
        <a:spcAft>
          <a:spcPct val="0"/>
        </a:spcAft>
        <a:buChar char="–"/>
        <a:defRPr sz="10000">
          <a:solidFill>
            <a:schemeClr val="tx1"/>
          </a:solidFill>
          <a:latin typeface="+mn-lt"/>
        </a:defRPr>
      </a:lvl2pPr>
      <a:lvl3pPr marL="4090988" indent="-817563" algn="l" defTabSz="3273425" rtl="0" eaLnBrk="0" fontAlgn="base" hangingPunct="0">
        <a:spcBef>
          <a:spcPct val="20000"/>
        </a:spcBef>
        <a:spcAft>
          <a:spcPct val="0"/>
        </a:spcAft>
        <a:buChar char="•"/>
        <a:defRPr sz="8600">
          <a:solidFill>
            <a:schemeClr val="tx1"/>
          </a:solidFill>
          <a:latin typeface="+mn-lt"/>
        </a:defRPr>
      </a:lvl3pPr>
      <a:lvl4pPr marL="5727700" indent="-817563" algn="l" defTabSz="3273425" rtl="0" eaLnBrk="0" fontAlgn="base" hangingPunct="0">
        <a:spcBef>
          <a:spcPct val="20000"/>
        </a:spcBef>
        <a:spcAft>
          <a:spcPct val="0"/>
        </a:spcAft>
        <a:buChar char="–"/>
        <a:defRPr sz="7200">
          <a:solidFill>
            <a:schemeClr val="tx1"/>
          </a:solidFill>
          <a:latin typeface="+mn-lt"/>
        </a:defRPr>
      </a:lvl4pPr>
      <a:lvl5pPr marL="7364413" indent="-817563" algn="l" defTabSz="3273425" rtl="0" eaLnBrk="0" fontAlgn="base" hangingPunct="0">
        <a:spcBef>
          <a:spcPct val="20000"/>
        </a:spcBef>
        <a:spcAft>
          <a:spcPct val="0"/>
        </a:spcAft>
        <a:buChar char="»"/>
        <a:defRPr sz="7200">
          <a:solidFill>
            <a:schemeClr val="tx1"/>
          </a:solidFill>
          <a:latin typeface="+mn-lt"/>
        </a:defRPr>
      </a:lvl5pPr>
      <a:lvl6pPr marL="7821613" indent="-817563" algn="l" defTabSz="3273425" rtl="0" fontAlgn="base">
        <a:spcBef>
          <a:spcPct val="20000"/>
        </a:spcBef>
        <a:spcAft>
          <a:spcPct val="0"/>
        </a:spcAft>
        <a:buChar char="»"/>
        <a:defRPr sz="7200">
          <a:solidFill>
            <a:schemeClr val="tx1"/>
          </a:solidFill>
          <a:latin typeface="+mn-lt"/>
        </a:defRPr>
      </a:lvl6pPr>
      <a:lvl7pPr marL="8278813" indent="-817563" algn="l" defTabSz="3273425" rtl="0" fontAlgn="base">
        <a:spcBef>
          <a:spcPct val="20000"/>
        </a:spcBef>
        <a:spcAft>
          <a:spcPct val="0"/>
        </a:spcAft>
        <a:buChar char="»"/>
        <a:defRPr sz="7200">
          <a:solidFill>
            <a:schemeClr val="tx1"/>
          </a:solidFill>
          <a:latin typeface="+mn-lt"/>
        </a:defRPr>
      </a:lvl7pPr>
      <a:lvl8pPr marL="8736013" indent="-817563" algn="l" defTabSz="3273425" rtl="0" fontAlgn="base">
        <a:spcBef>
          <a:spcPct val="20000"/>
        </a:spcBef>
        <a:spcAft>
          <a:spcPct val="0"/>
        </a:spcAft>
        <a:buChar char="»"/>
        <a:defRPr sz="7200">
          <a:solidFill>
            <a:schemeClr val="tx1"/>
          </a:solidFill>
          <a:latin typeface="+mn-lt"/>
        </a:defRPr>
      </a:lvl8pPr>
      <a:lvl9pPr marL="9193213" indent="-817563" algn="l" defTabSz="3273425" rtl="0" fontAlgn="base">
        <a:spcBef>
          <a:spcPct val="20000"/>
        </a:spcBef>
        <a:spcAft>
          <a:spcPct val="0"/>
        </a:spcAft>
        <a:buChar char="»"/>
        <a:defRPr sz="7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png"/><Relationship Id="rId18" Type="http://schemas.openxmlformats.org/officeDocument/2006/relationships/image" Target="../media/image14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jpeg"/><Relationship Id="rId12" Type="http://schemas.openxmlformats.org/officeDocument/2006/relationships/image" Target="../media/image8.jpe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2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ext Box 913"/>
          <p:cNvSpPr txBox="1">
            <a:spLocks noChangeArrowheads="1"/>
          </p:cNvSpPr>
          <p:nvPr/>
        </p:nvSpPr>
        <p:spPr bwMode="auto">
          <a:xfrm>
            <a:off x="9472613" y="30549850"/>
            <a:ext cx="1397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9010" tIns="34505" rIns="69010" bIns="34505">
            <a:spAutoFit/>
          </a:bodyPr>
          <a:lstStyle/>
          <a:p>
            <a:pPr defTabSz="690563" eaLnBrk="1" hangingPunct="1"/>
            <a:endParaRPr lang="en-GB" altLang="en-US" sz="2800"/>
          </a:p>
        </p:txBody>
      </p:sp>
      <p:sp>
        <p:nvSpPr>
          <p:cNvPr id="1031" name="TextBox 18"/>
          <p:cNvSpPr txBox="1">
            <a:spLocks noChangeArrowheads="1"/>
          </p:cNvSpPr>
          <p:nvPr/>
        </p:nvSpPr>
        <p:spPr bwMode="auto">
          <a:xfrm>
            <a:off x="12441238" y="4449763"/>
            <a:ext cx="46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n-US" altLang="en-US"/>
          </a:p>
        </p:txBody>
      </p:sp>
      <p:sp>
        <p:nvSpPr>
          <p:cNvPr id="3" name="Rectangle 2"/>
          <p:cNvSpPr/>
          <p:nvPr/>
        </p:nvSpPr>
        <p:spPr>
          <a:xfrm>
            <a:off x="283251" y="5624684"/>
            <a:ext cx="24761715" cy="212365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Jukumu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kuu</a:t>
            </a:r>
            <a:endParaRPr lang="en-US" sz="4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Kuendeleza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zao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miwa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kwa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kuzalisha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mbegu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zenye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mavuno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mengi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zinazokubali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mazingira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Tanzania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218175" y="10269677"/>
            <a:ext cx="7777052" cy="11726287"/>
          </a:xfrm>
          <a:prstGeom prst="rect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Vigezo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vinavyozingatia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katika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uchaguzi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mbegu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Mavuno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mengi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miwa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sukari</a:t>
            </a:r>
            <a:endParaRPr lang="en-US" sz="5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Ukinzani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dhidi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magonjwa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mfano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ungwe</a:t>
            </a:r>
            <a:endParaRPr lang="en-US" sz="5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Ukinzani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dhidi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wadudu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mfano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agamba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weupe</a:t>
            </a:r>
            <a:endParaRPr lang="en-US" sz="5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Kukubalika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wakulima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wasindikaji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26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43319"/>
              </p:ext>
            </p:extLst>
          </p:nvPr>
        </p:nvGraphicFramePr>
        <p:xfrm>
          <a:off x="19267714" y="745442"/>
          <a:ext cx="3226667" cy="2822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r:id="rId4" imgW="2010056" imgH="1991003" progId="">
                  <p:embed/>
                </p:oleObj>
              </mc:Choice>
              <mc:Fallback>
                <p:oleObj r:id="rId4" imgW="2010056" imgH="1991003" progId="">
                  <p:embed/>
                  <p:pic>
                    <p:nvPicPr>
                      <p:cNvPr id="0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67714" y="745442"/>
                        <a:ext cx="3226667" cy="282203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1" name="TextBox 6"/>
          <p:cNvSpPr txBox="1">
            <a:spLocks noChangeArrowheads="1"/>
          </p:cNvSpPr>
          <p:nvPr/>
        </p:nvSpPr>
        <p:spPr bwMode="auto">
          <a:xfrm>
            <a:off x="3886301" y="28776108"/>
            <a:ext cx="18775363" cy="3170099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40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Kwa </a:t>
            </a:r>
            <a:r>
              <a:rPr lang="en-US" sz="4000" dirty="0" err="1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maelezo</a:t>
            </a:r>
            <a:r>
              <a:rPr lang="en-US" sz="40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zaidi</a:t>
            </a:r>
            <a:r>
              <a:rPr lang="en-US" sz="40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wsiliana</a:t>
            </a:r>
            <a:r>
              <a:rPr lang="en-US" sz="40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na</a:t>
            </a:r>
            <a:r>
              <a:rPr lang="en-US" sz="40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:</a:t>
            </a:r>
          </a:p>
          <a:p>
            <a:pPr lvl="0" algn="ctr"/>
            <a:r>
              <a:rPr lang="en-US" sz="4000" dirty="0" err="1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Kaimu</a:t>
            </a:r>
            <a:r>
              <a:rPr lang="en-US" sz="40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Meneja</a:t>
            </a:r>
            <a:r>
              <a:rPr lang="en-US" sz="40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, TARI - KIBAHA,</a:t>
            </a:r>
          </a:p>
          <a:p>
            <a:pPr lvl="0" algn="ctr"/>
            <a:r>
              <a:rPr lang="en-US" sz="40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S.L.P. 30031, KIBAHA, TANZANIA</a:t>
            </a:r>
          </a:p>
          <a:p>
            <a:pPr lvl="0" algn="ctr"/>
            <a:r>
              <a:rPr lang="en-US" sz="4000" dirty="0" err="1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Simu</a:t>
            </a:r>
            <a:r>
              <a:rPr lang="en-US" sz="40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: +255-232402017, </a:t>
            </a:r>
            <a:r>
              <a:rPr lang="en-US" sz="4000" dirty="0" err="1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Nukushi</a:t>
            </a:r>
            <a:r>
              <a:rPr lang="en-US" sz="40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: +255-232402039</a:t>
            </a:r>
          </a:p>
          <a:p>
            <a:pPr lvl="0" algn="ctr"/>
            <a:r>
              <a:rPr lang="en-US" sz="4000" dirty="0" err="1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Barua</a:t>
            </a:r>
            <a:r>
              <a:rPr lang="en-US" sz="40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pepe</a:t>
            </a:r>
            <a:r>
              <a:rPr lang="en-US" sz="40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: cmkibaha@tari.go.tz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042745" y="4503914"/>
            <a:ext cx="17830800" cy="92333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KITENGO CHA UZALISHAJI WA MBEGU BORA</a:t>
            </a:r>
            <a:endParaRPr lang="en-US" sz="5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8" name="Rectangle 54"/>
          <p:cNvSpPr>
            <a:spLocks noChangeArrowheads="1"/>
          </p:cNvSpPr>
          <p:nvPr/>
        </p:nvSpPr>
        <p:spPr bwMode="auto">
          <a:xfrm>
            <a:off x="0" y="0"/>
            <a:ext cx="25203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77" name="Picture 5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936765" y="496586"/>
            <a:ext cx="3200400" cy="2638501"/>
          </a:xfrm>
          <a:prstGeom prst="rect">
            <a:avLst/>
          </a:prstGeom>
          <a:noFill/>
        </p:spPr>
      </p:pic>
      <p:sp>
        <p:nvSpPr>
          <p:cNvPr id="60" name="TextBox 59"/>
          <p:cNvSpPr txBox="1"/>
          <p:nvPr/>
        </p:nvSpPr>
        <p:spPr>
          <a:xfrm>
            <a:off x="2180093" y="13538456"/>
            <a:ext cx="5229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Kitalu</a:t>
            </a:r>
            <a:r>
              <a:rPr lang="en-US" sz="4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wavu</a:t>
            </a:r>
            <a:r>
              <a:rPr lang="en-US" sz="4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Kibaha</a:t>
            </a:r>
            <a:endParaRPr lang="en-US" sz="4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680136" y="23490622"/>
            <a:ext cx="35630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endParaRPr lang="en-US" sz="4200" dirty="0"/>
          </a:p>
        </p:txBody>
      </p:sp>
      <p:sp>
        <p:nvSpPr>
          <p:cNvPr id="1080" name="Rectangle 56"/>
          <p:cNvSpPr>
            <a:spLocks noChangeArrowheads="1"/>
          </p:cNvSpPr>
          <p:nvPr/>
        </p:nvSpPr>
        <p:spPr bwMode="auto">
          <a:xfrm>
            <a:off x="0" y="0"/>
            <a:ext cx="25203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85" name="Picture 61" descr="F:\BREEDING BUNNER-FINAL\DSC007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0757" y="7866433"/>
            <a:ext cx="4351283" cy="5644056"/>
          </a:xfrm>
          <a:prstGeom prst="rect">
            <a:avLst/>
          </a:prstGeom>
          <a:noFill/>
        </p:spPr>
      </p:pic>
      <p:pic>
        <p:nvPicPr>
          <p:cNvPr id="1091" name="Picture 67" descr="F:\BREEDING BUNNER-FINAL\DSC0027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999717" y="8218107"/>
            <a:ext cx="3846786" cy="6306207"/>
          </a:xfrm>
          <a:prstGeom prst="rect">
            <a:avLst/>
          </a:prstGeom>
          <a:noFill/>
        </p:spPr>
      </p:pic>
      <p:pic>
        <p:nvPicPr>
          <p:cNvPr id="1092" name="Picture 68" descr="F:\BREEDING BUNNER-FINAL\DSC0025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134565" y="8300049"/>
            <a:ext cx="3846787" cy="6313653"/>
          </a:xfrm>
          <a:prstGeom prst="rect">
            <a:avLst/>
          </a:prstGeom>
          <a:noFill/>
        </p:spPr>
      </p:pic>
      <p:sp>
        <p:nvSpPr>
          <p:cNvPr id="79" name="TextBox 6"/>
          <p:cNvSpPr txBox="1">
            <a:spLocks noChangeArrowheads="1"/>
          </p:cNvSpPr>
          <p:nvPr/>
        </p:nvSpPr>
        <p:spPr bwMode="auto">
          <a:xfrm>
            <a:off x="666252" y="20697572"/>
            <a:ext cx="88063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Tathmini</a:t>
            </a:r>
            <a:r>
              <a:rPr lang="en-US" altLang="en-US" sz="4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altLang="en-US" sz="4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awali</a:t>
            </a:r>
            <a:r>
              <a:rPr lang="en-US" altLang="en-US" sz="4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altLang="en-US" sz="4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aina </a:t>
            </a:r>
            <a:r>
              <a:rPr lang="en-US" altLang="en-US" sz="40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altLang="en-US" sz="4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mbegu</a:t>
            </a:r>
            <a:endParaRPr lang="en-US" altLang="en-US" sz="4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7951689" y="14496968"/>
            <a:ext cx="6739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Jaribio</a:t>
            </a:r>
            <a:r>
              <a:rPr lang="en-US" sz="4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40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fungwe</a:t>
            </a:r>
            <a:r>
              <a:rPr lang="en-US" sz="4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KATRIN</a:t>
            </a:r>
            <a:endParaRPr lang="en-US" sz="4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987" y="7945782"/>
            <a:ext cx="4425457" cy="546906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55332" y="14246342"/>
            <a:ext cx="8503920" cy="6400800"/>
            <a:chOff x="609528" y="-52294"/>
            <a:chExt cx="5903662" cy="492024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93" b="32941"/>
            <a:stretch/>
          </p:blipFill>
          <p:spPr>
            <a:xfrm>
              <a:off x="609528" y="-52294"/>
              <a:ext cx="2953194" cy="489472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4369" b="43137"/>
            <a:stretch/>
          </p:blipFill>
          <p:spPr>
            <a:xfrm>
              <a:off x="3640000" y="-26782"/>
              <a:ext cx="2873190" cy="4894729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587238" y="22074580"/>
            <a:ext cx="3847873" cy="583463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06772" y="22770479"/>
            <a:ext cx="3214438" cy="524932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63715" y="22121501"/>
            <a:ext cx="3736771" cy="57407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044610" y="21951175"/>
            <a:ext cx="3234108" cy="582241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680136" y="27929864"/>
            <a:ext cx="3340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NCo376</a:t>
            </a:r>
            <a:endParaRPr lang="en-US" sz="4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360229" y="27764850"/>
            <a:ext cx="2576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617 </a:t>
            </a:r>
            <a:endParaRPr lang="en-US" sz="4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483658" y="27986017"/>
            <a:ext cx="26139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N41</a:t>
            </a:r>
            <a:endParaRPr lang="en-US" sz="4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268133" y="27838429"/>
            <a:ext cx="2543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N25</a:t>
            </a:r>
            <a:endParaRPr lang="en-US" sz="4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254150" y="15326151"/>
            <a:ext cx="8027966" cy="52120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511175" y="20553223"/>
            <a:ext cx="8207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Tathmini</a:t>
            </a:r>
            <a:r>
              <a:rPr lang="en-US" sz="4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shirikishi</a:t>
            </a:r>
            <a:r>
              <a:rPr lang="en-US" sz="4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US" sz="4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mbegu</a:t>
            </a:r>
            <a:r>
              <a:rPr lang="en-US" sz="4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mpya</a:t>
            </a:r>
            <a:r>
              <a:rPr lang="en-US" sz="4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" descr="C:\Users\Baraka\Desktop\TARI-MAKT-2\new L (Selected)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241" y="695076"/>
            <a:ext cx="5076389" cy="323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690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690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4610</TotalTime>
  <Words>113</Words>
  <Application>Microsoft Office PowerPoint</Application>
  <PresentationFormat>Custom</PresentationFormat>
  <Paragraphs>24</Paragraphs>
  <Slides>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Narrow</vt:lpstr>
      <vt:lpstr>Calibri</vt:lpstr>
      <vt:lpstr>Times New Roman</vt:lpstr>
      <vt:lpstr>Default Design</vt:lpstr>
      <vt:lpstr>PowerPoint Presentation</vt:lpstr>
    </vt:vector>
  </TitlesOfParts>
  <Company>Studio Unique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 Shikhubari</dc:creator>
  <cp:lastModifiedBy>Windows User</cp:lastModifiedBy>
  <cp:revision>219</cp:revision>
  <cp:lastPrinted>2017-02-23T06:42:25Z</cp:lastPrinted>
  <dcterms:created xsi:type="dcterms:W3CDTF">2002-06-24T12:54:11Z</dcterms:created>
  <dcterms:modified xsi:type="dcterms:W3CDTF">2019-05-18T19:35:58Z</dcterms:modified>
</cp:coreProperties>
</file>